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568" y="138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SRNTGT017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/>
              <a:t>Lovozero</a:t>
            </a:r>
            <a:r>
              <a:rPr lang="en-GB" sz="4000" dirty="0"/>
              <a:t> Laboratory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map of the united states&#10;&#10;Description automatically generated">
            <a:extLst>
              <a:ext uri="{FF2B5EF4-FFF2-40B4-BE49-F238E27FC236}">
                <a16:creationId xmlns:a16="http://schemas.microsoft.com/office/drawing/2014/main" id="{2DBC909F-E8EA-3A82-4BBE-B79ED25906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769" t="6408" r="24149" b="3943"/>
          <a:stretch/>
        </p:blipFill>
        <p:spPr>
          <a:xfrm>
            <a:off x="-1" y="1905734"/>
            <a:ext cx="15119351" cy="8786079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10794887" y="5259473"/>
            <a:ext cx="2752302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GB" sz="1400" b="1" dirty="0" err="1"/>
              <a:t>Lovozero</a:t>
            </a:r>
            <a:r>
              <a:rPr lang="en-GB" sz="1400" b="1" dirty="0"/>
              <a:t> Laboratory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SRNTGT017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8482818" y="5706513"/>
            <a:ext cx="2312069" cy="108566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762818" y="6432177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erial view of a land&#10;&#10;Description automatically generated">
            <a:extLst>
              <a:ext uri="{FF2B5EF4-FFF2-40B4-BE49-F238E27FC236}">
                <a16:creationId xmlns:a16="http://schemas.microsoft.com/office/drawing/2014/main" id="{F7293812-C827-5CE3-3865-F060ACA01A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9000"/>
                    </a14:imgEffect>
                    <a14:imgEffect>
                      <a14:colorTemperature colorTemp="5666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180" t="4800" r="23432" b="4082"/>
          <a:stretch/>
        </p:blipFill>
        <p:spPr>
          <a:xfrm>
            <a:off x="0" y="1937312"/>
            <a:ext cx="15119350" cy="875450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9A1DCB8-FEEC-6783-8E1D-2B6BF20C1214}"/>
              </a:ext>
            </a:extLst>
          </p:cNvPr>
          <p:cNvGrpSpPr/>
          <p:nvPr/>
        </p:nvGrpSpPr>
        <p:grpSpPr>
          <a:xfrm rot="2051449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9739759-F3A8-FFBD-F751-2A22B887655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Google Shape;66;p14">
              <a:extLst>
                <a:ext uri="{FF2B5EF4-FFF2-40B4-BE49-F238E27FC236}">
                  <a16:creationId xmlns:a16="http://schemas.microsoft.com/office/drawing/2014/main" id="{C4137D26-505B-EC25-2EC6-50F147CCF725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22C7176-4057-64AE-647B-3D61F80246BE}"/>
              </a:ext>
            </a:extLst>
          </p:cNvPr>
          <p:cNvSpPr/>
          <p:nvPr/>
        </p:nvSpPr>
        <p:spPr>
          <a:xfrm>
            <a:off x="6991643" y="6879102"/>
            <a:ext cx="422031" cy="281353"/>
          </a:xfrm>
          <a:custGeom>
            <a:avLst/>
            <a:gdLst>
              <a:gd name="connsiteX0" fmla="*/ 126609 w 422031"/>
              <a:gd name="connsiteY0" fmla="*/ 28135 h 281353"/>
              <a:gd name="connsiteX1" fmla="*/ 0 w 422031"/>
              <a:gd name="connsiteY1" fmla="*/ 253218 h 281353"/>
              <a:gd name="connsiteX2" fmla="*/ 295422 w 422031"/>
              <a:gd name="connsiteY2" fmla="*/ 281353 h 281353"/>
              <a:gd name="connsiteX3" fmla="*/ 422031 w 422031"/>
              <a:gd name="connsiteY3" fmla="*/ 0 h 281353"/>
              <a:gd name="connsiteX4" fmla="*/ 126609 w 422031"/>
              <a:gd name="connsiteY4" fmla="*/ 28135 h 281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031" h="281353">
                <a:moveTo>
                  <a:pt x="126609" y="28135"/>
                </a:moveTo>
                <a:lnTo>
                  <a:pt x="0" y="253218"/>
                </a:lnTo>
                <a:lnTo>
                  <a:pt x="295422" y="281353"/>
                </a:lnTo>
                <a:lnTo>
                  <a:pt x="422031" y="0"/>
                </a:lnTo>
                <a:lnTo>
                  <a:pt x="126609" y="28135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Google Shape;67;p14">
            <a:extLst>
              <a:ext uri="{FF2B5EF4-FFF2-40B4-BE49-F238E27FC236}">
                <a16:creationId xmlns:a16="http://schemas.microsoft.com/office/drawing/2014/main" id="{75B64106-AB29-E9FC-951E-BCFACD21CEDB}"/>
              </a:ext>
            </a:extLst>
          </p:cNvPr>
          <p:cNvSpPr txBox="1"/>
          <p:nvPr/>
        </p:nvSpPr>
        <p:spPr>
          <a:xfrm>
            <a:off x="4003713" y="7627815"/>
            <a:ext cx="1889088" cy="46208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1" dirty="0"/>
              <a:t>Air Defence Academy</a:t>
            </a:r>
            <a:br>
              <a:rPr lang="en-GB" sz="1200" b="1" dirty="0">
                <a:solidFill>
                  <a:schemeClr val="dk1"/>
                </a:solidFill>
              </a:rPr>
            </a:br>
            <a:r>
              <a:rPr lang="en-GB" sz="1200" b="1" dirty="0">
                <a:solidFill>
                  <a:schemeClr val="dk1"/>
                </a:solidFill>
              </a:rPr>
              <a:t>SRNTGT026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0192A2D-FA6F-A3B3-918D-904581446EE5}"/>
              </a:ext>
            </a:extLst>
          </p:cNvPr>
          <p:cNvCxnSpPr>
            <a:cxnSpLocks/>
            <a:stCxn id="30" idx="3"/>
            <a:endCxn id="29" idx="1"/>
          </p:cNvCxnSpPr>
          <p:nvPr/>
        </p:nvCxnSpPr>
        <p:spPr>
          <a:xfrm flipV="1">
            <a:off x="5892801" y="7132320"/>
            <a:ext cx="1098842" cy="7265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9290EB5D-AA0C-92BE-D400-5B3CA4DA4393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0A4148A-4A27-00FF-DF0C-77B8FE806DC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0DD8A48-A220-E464-9505-5F02016C85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1992E71-3560-70F7-2963-B3FA108C3BAA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13EB38F-FC0B-7724-DBC4-8319354C9F8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9FE9F7F-6098-976E-9739-58D73D31C81E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9194AFA-AA90-A2FC-4C3A-16CE46899349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35C63BB-5853-6827-48A3-E59839558B2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05EFAAFB-5501-9B1F-D311-C978189E012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548E460-159F-D8C5-EF52-61C501C9E9AD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121ADD9-E77F-DC74-2F98-2D39E46822F5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5322FA2-4DDE-9D36-A445-7562886B8F08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780603-9712-437D-D618-21F1E8179A98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A90C23B-AF5F-248A-91D6-6DE3A1FB676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2" name="Picture 1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7086A4F8-F74D-3C69-2EE1-183975881F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3" name="Rektangel 11">
              <a:extLst>
                <a:ext uri="{FF2B5EF4-FFF2-40B4-BE49-F238E27FC236}">
                  <a16:creationId xmlns:a16="http://schemas.microsoft.com/office/drawing/2014/main" id="{2D95685D-A287-B7E6-46C3-8BC039A19657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F6BE5BF-3897-EE18-1E63-6D072390C60B}"/>
              </a:ext>
            </a:extLst>
          </p:cNvPr>
          <p:cNvSpPr/>
          <p:nvPr/>
        </p:nvSpPr>
        <p:spPr>
          <a:xfrm>
            <a:off x="9500418" y="7655140"/>
            <a:ext cx="1049155" cy="293549"/>
          </a:xfrm>
          <a:custGeom>
            <a:avLst/>
            <a:gdLst>
              <a:gd name="connsiteX0" fmla="*/ 126609 w 422031"/>
              <a:gd name="connsiteY0" fmla="*/ 28135 h 281353"/>
              <a:gd name="connsiteX1" fmla="*/ 0 w 422031"/>
              <a:gd name="connsiteY1" fmla="*/ 253218 h 281353"/>
              <a:gd name="connsiteX2" fmla="*/ 295422 w 422031"/>
              <a:gd name="connsiteY2" fmla="*/ 281353 h 281353"/>
              <a:gd name="connsiteX3" fmla="*/ 422031 w 422031"/>
              <a:gd name="connsiteY3" fmla="*/ 0 h 281353"/>
              <a:gd name="connsiteX4" fmla="*/ 126609 w 422031"/>
              <a:gd name="connsiteY4" fmla="*/ 28135 h 281353"/>
              <a:gd name="connsiteX0" fmla="*/ 126609 w 786894"/>
              <a:gd name="connsiteY0" fmla="*/ -1 h 253217"/>
              <a:gd name="connsiteX1" fmla="*/ 0 w 786894"/>
              <a:gd name="connsiteY1" fmla="*/ 225082 h 253217"/>
              <a:gd name="connsiteX2" fmla="*/ 295422 w 786894"/>
              <a:gd name="connsiteY2" fmla="*/ 253217 h 253217"/>
              <a:gd name="connsiteX3" fmla="*/ 786894 w 786894"/>
              <a:gd name="connsiteY3" fmla="*/ 30709 h 253217"/>
              <a:gd name="connsiteX4" fmla="*/ 126609 w 786894"/>
              <a:gd name="connsiteY4" fmla="*/ -1 h 253217"/>
              <a:gd name="connsiteX0" fmla="*/ 126609 w 786894"/>
              <a:gd name="connsiteY0" fmla="*/ 0 h 253218"/>
              <a:gd name="connsiteX1" fmla="*/ 0 w 786894"/>
              <a:gd name="connsiteY1" fmla="*/ 225083 h 253218"/>
              <a:gd name="connsiteX2" fmla="*/ 295422 w 786894"/>
              <a:gd name="connsiteY2" fmla="*/ 253218 h 253218"/>
              <a:gd name="connsiteX3" fmla="*/ 786894 w 786894"/>
              <a:gd name="connsiteY3" fmla="*/ 30710 h 253218"/>
              <a:gd name="connsiteX4" fmla="*/ 126609 w 786894"/>
              <a:gd name="connsiteY4" fmla="*/ 0 h 253218"/>
              <a:gd name="connsiteX0" fmla="*/ 126609 w 786894"/>
              <a:gd name="connsiteY0" fmla="*/ 0 h 302256"/>
              <a:gd name="connsiteX1" fmla="*/ 0 w 786894"/>
              <a:gd name="connsiteY1" fmla="*/ 225083 h 302256"/>
              <a:gd name="connsiteX2" fmla="*/ 330505 w 786894"/>
              <a:gd name="connsiteY2" fmla="*/ 302256 h 302256"/>
              <a:gd name="connsiteX3" fmla="*/ 786894 w 786894"/>
              <a:gd name="connsiteY3" fmla="*/ 30710 h 302256"/>
              <a:gd name="connsiteX4" fmla="*/ 126609 w 786894"/>
              <a:gd name="connsiteY4" fmla="*/ 0 h 302256"/>
              <a:gd name="connsiteX0" fmla="*/ 112576 w 772861"/>
              <a:gd name="connsiteY0" fmla="*/ 0 h 302256"/>
              <a:gd name="connsiteX1" fmla="*/ 0 w 772861"/>
              <a:gd name="connsiteY1" fmla="*/ 283928 h 302256"/>
              <a:gd name="connsiteX2" fmla="*/ 316472 w 772861"/>
              <a:gd name="connsiteY2" fmla="*/ 302256 h 302256"/>
              <a:gd name="connsiteX3" fmla="*/ 772861 w 772861"/>
              <a:gd name="connsiteY3" fmla="*/ 30710 h 302256"/>
              <a:gd name="connsiteX4" fmla="*/ 112576 w 772861"/>
              <a:gd name="connsiteY4" fmla="*/ 0 h 30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2861" h="302256">
                <a:moveTo>
                  <a:pt x="112576" y="0"/>
                </a:moveTo>
                <a:lnTo>
                  <a:pt x="0" y="283928"/>
                </a:lnTo>
                <a:lnTo>
                  <a:pt x="316472" y="302256"/>
                </a:lnTo>
                <a:cubicBezTo>
                  <a:pt x="480296" y="228087"/>
                  <a:pt x="693236" y="183339"/>
                  <a:pt x="772861" y="30710"/>
                </a:cubicBezTo>
                <a:lnTo>
                  <a:pt x="112576" y="0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Google Shape;67;p14">
            <a:extLst>
              <a:ext uri="{FF2B5EF4-FFF2-40B4-BE49-F238E27FC236}">
                <a16:creationId xmlns:a16="http://schemas.microsoft.com/office/drawing/2014/main" id="{E9E530D0-087F-7F8D-D8A7-B49B288A4D93}"/>
              </a:ext>
            </a:extLst>
          </p:cNvPr>
          <p:cNvSpPr txBox="1"/>
          <p:nvPr/>
        </p:nvSpPr>
        <p:spPr>
          <a:xfrm>
            <a:off x="6512487" y="8418370"/>
            <a:ext cx="2046849" cy="546496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Lovozero</a:t>
            </a:r>
            <a:r>
              <a:rPr lang="en-GB" sz="1400" b="1" dirty="0"/>
              <a:t> Laboratory </a:t>
            </a:r>
            <a:r>
              <a:rPr lang="en-GB" b="1" dirty="0">
                <a:solidFill>
                  <a:schemeClr val="dk1"/>
                </a:solidFill>
              </a:rPr>
              <a:t>SRNTGT017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414FC72-3847-5367-966D-A126FB41823D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8559336" y="7922875"/>
            <a:ext cx="941082" cy="76874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44F170EA-9968-9238-ABD7-F47DF1543854}"/>
              </a:ext>
            </a:extLst>
          </p:cNvPr>
          <p:cNvSpPr/>
          <p:nvPr/>
        </p:nvSpPr>
        <p:spPr>
          <a:xfrm>
            <a:off x="7705724" y="7208081"/>
            <a:ext cx="950607" cy="233728"/>
          </a:xfrm>
          <a:custGeom>
            <a:avLst/>
            <a:gdLst>
              <a:gd name="connsiteX0" fmla="*/ 0 w 855357"/>
              <a:gd name="connsiteY0" fmla="*/ 0 h 281353"/>
              <a:gd name="connsiteX1" fmla="*/ 855357 w 855357"/>
              <a:gd name="connsiteY1" fmla="*/ 0 h 281353"/>
              <a:gd name="connsiteX2" fmla="*/ 855357 w 855357"/>
              <a:gd name="connsiteY2" fmla="*/ 281353 h 281353"/>
              <a:gd name="connsiteX3" fmla="*/ 0 w 855357"/>
              <a:gd name="connsiteY3" fmla="*/ 281353 h 281353"/>
              <a:gd name="connsiteX4" fmla="*/ 0 w 855357"/>
              <a:gd name="connsiteY4" fmla="*/ 0 h 281353"/>
              <a:gd name="connsiteX0" fmla="*/ 95250 w 950607"/>
              <a:gd name="connsiteY0" fmla="*/ 0 h 281353"/>
              <a:gd name="connsiteX1" fmla="*/ 950607 w 950607"/>
              <a:gd name="connsiteY1" fmla="*/ 0 h 281353"/>
              <a:gd name="connsiteX2" fmla="*/ 950607 w 950607"/>
              <a:gd name="connsiteY2" fmla="*/ 281353 h 281353"/>
              <a:gd name="connsiteX3" fmla="*/ 0 w 950607"/>
              <a:gd name="connsiteY3" fmla="*/ 262303 h 281353"/>
              <a:gd name="connsiteX4" fmla="*/ 95250 w 950607"/>
              <a:gd name="connsiteY4" fmla="*/ 0 h 281353"/>
              <a:gd name="connsiteX0" fmla="*/ 114300 w 950607"/>
              <a:gd name="connsiteY0" fmla="*/ 66675 h 281353"/>
              <a:gd name="connsiteX1" fmla="*/ 950607 w 950607"/>
              <a:gd name="connsiteY1" fmla="*/ 0 h 281353"/>
              <a:gd name="connsiteX2" fmla="*/ 950607 w 950607"/>
              <a:gd name="connsiteY2" fmla="*/ 281353 h 281353"/>
              <a:gd name="connsiteX3" fmla="*/ 0 w 950607"/>
              <a:gd name="connsiteY3" fmla="*/ 262303 h 281353"/>
              <a:gd name="connsiteX4" fmla="*/ 114300 w 950607"/>
              <a:gd name="connsiteY4" fmla="*/ 66675 h 281353"/>
              <a:gd name="connsiteX0" fmla="*/ 114300 w 950607"/>
              <a:gd name="connsiteY0" fmla="*/ 0 h 214678"/>
              <a:gd name="connsiteX1" fmla="*/ 950607 w 950607"/>
              <a:gd name="connsiteY1" fmla="*/ 9525 h 214678"/>
              <a:gd name="connsiteX2" fmla="*/ 950607 w 950607"/>
              <a:gd name="connsiteY2" fmla="*/ 214678 h 214678"/>
              <a:gd name="connsiteX3" fmla="*/ 0 w 950607"/>
              <a:gd name="connsiteY3" fmla="*/ 195628 h 214678"/>
              <a:gd name="connsiteX4" fmla="*/ 114300 w 950607"/>
              <a:gd name="connsiteY4" fmla="*/ 0 h 214678"/>
              <a:gd name="connsiteX0" fmla="*/ 114300 w 950607"/>
              <a:gd name="connsiteY0" fmla="*/ 19050 h 233728"/>
              <a:gd name="connsiteX1" fmla="*/ 931557 w 950607"/>
              <a:gd name="connsiteY1" fmla="*/ 0 h 233728"/>
              <a:gd name="connsiteX2" fmla="*/ 950607 w 950607"/>
              <a:gd name="connsiteY2" fmla="*/ 233728 h 233728"/>
              <a:gd name="connsiteX3" fmla="*/ 0 w 950607"/>
              <a:gd name="connsiteY3" fmla="*/ 214678 h 233728"/>
              <a:gd name="connsiteX4" fmla="*/ 114300 w 950607"/>
              <a:gd name="connsiteY4" fmla="*/ 19050 h 233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607" h="233728">
                <a:moveTo>
                  <a:pt x="114300" y="19050"/>
                </a:moveTo>
                <a:lnTo>
                  <a:pt x="931557" y="0"/>
                </a:lnTo>
                <a:lnTo>
                  <a:pt x="950607" y="233728"/>
                </a:lnTo>
                <a:lnTo>
                  <a:pt x="0" y="214678"/>
                </a:lnTo>
                <a:lnTo>
                  <a:pt x="114300" y="19050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Google Shape;67;p14">
            <a:extLst>
              <a:ext uri="{FF2B5EF4-FFF2-40B4-BE49-F238E27FC236}">
                <a16:creationId xmlns:a16="http://schemas.microsoft.com/office/drawing/2014/main" id="{F268ED6D-A41B-C331-6EA6-590980EE724F}"/>
              </a:ext>
            </a:extLst>
          </p:cNvPr>
          <p:cNvSpPr txBox="1"/>
          <p:nvPr/>
        </p:nvSpPr>
        <p:spPr>
          <a:xfrm>
            <a:off x="7505975" y="5654945"/>
            <a:ext cx="2326613" cy="46208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1" dirty="0" err="1"/>
              <a:t>Notian</a:t>
            </a:r>
            <a:r>
              <a:rPr lang="en-GB" sz="1200" b="1" dirty="0"/>
              <a:t> Army 4th Corps HQ</a:t>
            </a:r>
            <a:br>
              <a:rPr lang="en-GB" sz="1200" b="1" dirty="0">
                <a:solidFill>
                  <a:schemeClr val="dk1"/>
                </a:solidFill>
              </a:rPr>
            </a:br>
            <a:r>
              <a:rPr lang="en-GB" sz="1200" b="1" dirty="0">
                <a:solidFill>
                  <a:schemeClr val="dk1"/>
                </a:solidFill>
              </a:rPr>
              <a:t>SRNTGT070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EFC1EDF-4C8F-EAF9-5B54-21C9003D1B1A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8181027" y="6117030"/>
            <a:ext cx="488255" cy="11322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erial view of a town&#10;&#10;Description automatically generated">
            <a:extLst>
              <a:ext uri="{FF2B5EF4-FFF2-40B4-BE49-F238E27FC236}">
                <a16:creationId xmlns:a16="http://schemas.microsoft.com/office/drawing/2014/main" id="{F5167FA7-6BCE-A89F-5B71-03DE7603C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3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1519" t="25486" r="26287" b="16501"/>
          <a:stretch/>
        </p:blipFill>
        <p:spPr>
          <a:xfrm>
            <a:off x="-860" y="1921524"/>
            <a:ext cx="15120210" cy="877029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E2CEF0E-8DCC-74B6-9509-F3F7CAFD1580}"/>
              </a:ext>
            </a:extLst>
          </p:cNvPr>
          <p:cNvSpPr/>
          <p:nvPr/>
        </p:nvSpPr>
        <p:spPr>
          <a:xfrm>
            <a:off x="3526971" y="4572000"/>
            <a:ext cx="9361715" cy="3280229"/>
          </a:xfrm>
          <a:custGeom>
            <a:avLst/>
            <a:gdLst>
              <a:gd name="connsiteX0" fmla="*/ 9361715 w 9361715"/>
              <a:gd name="connsiteY0" fmla="*/ 43543 h 3280229"/>
              <a:gd name="connsiteX1" fmla="*/ 58058 w 9361715"/>
              <a:gd name="connsiteY1" fmla="*/ 0 h 3280229"/>
              <a:gd name="connsiteX2" fmla="*/ 0 w 9361715"/>
              <a:gd name="connsiteY2" fmla="*/ 3193143 h 3280229"/>
              <a:gd name="connsiteX3" fmla="*/ 5544458 w 9361715"/>
              <a:gd name="connsiteY3" fmla="*/ 3280229 h 3280229"/>
              <a:gd name="connsiteX4" fmla="*/ 9361715 w 9361715"/>
              <a:gd name="connsiteY4" fmla="*/ 638629 h 3280229"/>
              <a:gd name="connsiteX5" fmla="*/ 9361715 w 9361715"/>
              <a:gd name="connsiteY5" fmla="*/ 43543 h 3280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61715" h="3280229">
                <a:moveTo>
                  <a:pt x="9361715" y="43543"/>
                </a:moveTo>
                <a:lnTo>
                  <a:pt x="58058" y="0"/>
                </a:lnTo>
                <a:lnTo>
                  <a:pt x="0" y="3193143"/>
                </a:lnTo>
                <a:lnTo>
                  <a:pt x="5544458" y="3280229"/>
                </a:lnTo>
                <a:lnTo>
                  <a:pt x="9361715" y="638629"/>
                </a:lnTo>
                <a:lnTo>
                  <a:pt x="9361715" y="43543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053AFC-A9B4-46C6-6943-4DDD4EF571B9}"/>
              </a:ext>
            </a:extLst>
          </p:cNvPr>
          <p:cNvCxnSpPr>
            <a:cxnSpLocks/>
            <a:stCxn id="10" idx="3"/>
            <a:endCxn id="25" idx="1"/>
          </p:cNvCxnSpPr>
          <p:nvPr/>
        </p:nvCxnSpPr>
        <p:spPr>
          <a:xfrm>
            <a:off x="3105969" y="6605460"/>
            <a:ext cx="974891" cy="891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5B3929A-F218-142F-1BD3-B1A120039F0C}"/>
              </a:ext>
            </a:extLst>
          </p:cNvPr>
          <p:cNvGrpSpPr/>
          <p:nvPr/>
        </p:nvGrpSpPr>
        <p:grpSpPr>
          <a:xfrm rot="35438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648BC7F-D9CC-8A06-59BD-D8BE9EB14DB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Google Shape;66;p14">
              <a:extLst>
                <a:ext uri="{FF2B5EF4-FFF2-40B4-BE49-F238E27FC236}">
                  <a16:creationId xmlns:a16="http://schemas.microsoft.com/office/drawing/2014/main" id="{C917FE43-D0EA-90A6-26A3-787BE438DCE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3" name="Google Shape;171;p20">
            <a:extLst>
              <a:ext uri="{FF2B5EF4-FFF2-40B4-BE49-F238E27FC236}">
                <a16:creationId xmlns:a16="http://schemas.microsoft.com/office/drawing/2014/main" id="{80871BBB-1811-5BBD-94D0-0FF4D127896E}"/>
              </a:ext>
            </a:extLst>
          </p:cNvPr>
          <p:cNvSpPr txBox="1"/>
          <p:nvPr/>
        </p:nvSpPr>
        <p:spPr>
          <a:xfrm>
            <a:off x="659053" y="9486162"/>
            <a:ext cx="2446916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SRNTGT017-A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URANIUM CENTRIFUGE 1 UNGND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59.859 E 035 01.914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512 FT</a:t>
            </a:r>
            <a:endParaRPr sz="1000" b="1" dirty="0"/>
          </a:p>
        </p:txBody>
      </p:sp>
      <p:sp>
        <p:nvSpPr>
          <p:cNvPr id="10" name="Google Shape;171;p20">
            <a:extLst>
              <a:ext uri="{FF2B5EF4-FFF2-40B4-BE49-F238E27FC236}">
                <a16:creationId xmlns:a16="http://schemas.microsoft.com/office/drawing/2014/main" id="{4C18B019-37F3-312C-CD1B-5B560DAD9240}"/>
              </a:ext>
            </a:extLst>
          </p:cNvPr>
          <p:cNvSpPr txBox="1"/>
          <p:nvPr/>
        </p:nvSpPr>
        <p:spPr>
          <a:xfrm>
            <a:off x="2458373" y="6450686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sp>
        <p:nvSpPr>
          <p:cNvPr id="72" name="Google Shape;171;p20">
            <a:extLst>
              <a:ext uri="{FF2B5EF4-FFF2-40B4-BE49-F238E27FC236}">
                <a16:creationId xmlns:a16="http://schemas.microsoft.com/office/drawing/2014/main" id="{1B514A1D-274C-2F58-F564-BC7FFB6F3E87}"/>
              </a:ext>
            </a:extLst>
          </p:cNvPr>
          <p:cNvSpPr txBox="1"/>
          <p:nvPr/>
        </p:nvSpPr>
        <p:spPr>
          <a:xfrm>
            <a:off x="2500677" y="5288083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</a:t>
            </a:r>
          </a:p>
        </p:txBody>
      </p:sp>
      <p:sp>
        <p:nvSpPr>
          <p:cNvPr id="108" name="Google Shape;171;p20">
            <a:extLst>
              <a:ext uri="{FF2B5EF4-FFF2-40B4-BE49-F238E27FC236}">
                <a16:creationId xmlns:a16="http://schemas.microsoft.com/office/drawing/2014/main" id="{E8559CBB-8596-4C25-8DF1-81F76B23B482}"/>
              </a:ext>
            </a:extLst>
          </p:cNvPr>
          <p:cNvSpPr txBox="1"/>
          <p:nvPr/>
        </p:nvSpPr>
        <p:spPr>
          <a:xfrm>
            <a:off x="12022262" y="368662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C</a:t>
            </a:r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7B4D7A14-0167-F0A3-793F-E239AC43D8DF}"/>
              </a:ext>
            </a:extLst>
          </p:cNvPr>
          <p:cNvCxnSpPr>
            <a:cxnSpLocks/>
          </p:cNvCxnSpPr>
          <p:nvPr/>
        </p:nvCxnSpPr>
        <p:spPr>
          <a:xfrm flipH="1" flipV="1">
            <a:off x="10238273" y="7466216"/>
            <a:ext cx="1171382" cy="93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2C252848-EC60-694B-94B5-FE0EB4262FD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FA862C5-C2DF-DDF2-5465-1D6DD6DDDCFA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DBF2774-4EA8-1D6B-5C95-86C05044B0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4890919-1860-71A9-8CFA-07972A676E6C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79F50E7-93CF-8056-45F2-C35CAEB9424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63B5AD61-097C-AFAC-CA36-BDD9566E858E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81ABAEF-E8CF-AB04-FC72-CC790B1C8D79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6F1B72E-3577-4FA0-6162-331B05228B4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76474FD0-772B-4D25-030C-D81F94B08DC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6CDF01B-DFDC-E359-11F2-BC00AC90363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9A30EB-8AD2-33EA-E52C-557A46EA1715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FBCEE75-D656-9969-A1CD-2799B43B0200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FC64A02-59F0-7CAA-4D10-E40170E2F105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2D9658F-3655-67BB-4C84-BFFAEF9F2E8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2" name="Picture 1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C95B3AFE-7ABE-42BB-32AF-EBD68CE081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3" name="Rektangel 11">
              <a:extLst>
                <a:ext uri="{FF2B5EF4-FFF2-40B4-BE49-F238E27FC236}">
                  <a16:creationId xmlns:a16="http://schemas.microsoft.com/office/drawing/2014/main" id="{C7D96FCF-6A82-DE09-CB5E-9BDB123ECEA2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338D386-F59A-A63D-9A3B-52C7F8BBB273}"/>
              </a:ext>
            </a:extLst>
          </p:cNvPr>
          <p:cNvSpPr/>
          <p:nvPr/>
        </p:nvSpPr>
        <p:spPr>
          <a:xfrm>
            <a:off x="4012500" y="6483800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Google Shape;171;p20">
            <a:extLst>
              <a:ext uri="{FF2B5EF4-FFF2-40B4-BE49-F238E27FC236}">
                <a16:creationId xmlns:a16="http://schemas.microsoft.com/office/drawing/2014/main" id="{567833E6-C096-1CB0-7008-99897405CFAD}"/>
              </a:ext>
            </a:extLst>
          </p:cNvPr>
          <p:cNvSpPr txBox="1"/>
          <p:nvPr/>
        </p:nvSpPr>
        <p:spPr>
          <a:xfrm>
            <a:off x="3198519" y="9486911"/>
            <a:ext cx="2446916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SRNTGT017-B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RESEARCH FACILITY ON GND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59.886 E 035 01.958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512 FT</a:t>
            </a:r>
            <a:endParaRPr sz="1000" b="1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BF87923-554C-38F4-C79B-156A3828B1E7}"/>
              </a:ext>
            </a:extLst>
          </p:cNvPr>
          <p:cNvCxnSpPr>
            <a:cxnSpLocks/>
            <a:stCxn id="72" idx="3"/>
            <a:endCxn id="66" idx="1"/>
          </p:cNvCxnSpPr>
          <p:nvPr/>
        </p:nvCxnSpPr>
        <p:spPr>
          <a:xfrm>
            <a:off x="3148273" y="5442857"/>
            <a:ext cx="13221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B02244F7-02B8-E7EC-819C-0B94882594AC}"/>
              </a:ext>
            </a:extLst>
          </p:cNvPr>
          <p:cNvSpPr/>
          <p:nvPr/>
        </p:nvSpPr>
        <p:spPr>
          <a:xfrm>
            <a:off x="4733679" y="5760890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57A057E0-AD0F-6C16-0F09-7F5F9CF8F247}"/>
              </a:ext>
            </a:extLst>
          </p:cNvPr>
          <p:cNvSpPr/>
          <p:nvPr/>
        </p:nvSpPr>
        <p:spPr>
          <a:xfrm>
            <a:off x="4580200" y="5330319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70D4717C-BC63-3A0D-3BF7-531A61551044}"/>
              </a:ext>
            </a:extLst>
          </p:cNvPr>
          <p:cNvSpPr/>
          <p:nvPr/>
        </p:nvSpPr>
        <p:spPr>
          <a:xfrm>
            <a:off x="4802039" y="4984463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856765F-F82B-7E95-4991-58981DB26966}"/>
              </a:ext>
            </a:extLst>
          </p:cNvPr>
          <p:cNvCxnSpPr>
            <a:cxnSpLocks/>
            <a:stCxn id="108" idx="2"/>
          </p:cNvCxnSpPr>
          <p:nvPr/>
        </p:nvCxnSpPr>
        <p:spPr>
          <a:xfrm flipH="1">
            <a:off x="12221029" y="3996175"/>
            <a:ext cx="125031" cy="8421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7EFF13DC-6BFF-5E3C-5A5B-95E38A6B81A7}"/>
              </a:ext>
            </a:extLst>
          </p:cNvPr>
          <p:cNvSpPr/>
          <p:nvPr/>
        </p:nvSpPr>
        <p:spPr>
          <a:xfrm>
            <a:off x="12104214" y="4778372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1FC812F1-3459-7DB6-A629-6C87468BB452}"/>
              </a:ext>
            </a:extLst>
          </p:cNvPr>
          <p:cNvSpPr/>
          <p:nvPr/>
        </p:nvSpPr>
        <p:spPr>
          <a:xfrm>
            <a:off x="4470400" y="4876800"/>
            <a:ext cx="769257" cy="1248229"/>
          </a:xfrm>
          <a:custGeom>
            <a:avLst/>
            <a:gdLst>
              <a:gd name="connsiteX0" fmla="*/ 159657 w 769257"/>
              <a:gd name="connsiteY0" fmla="*/ 1146629 h 1248229"/>
              <a:gd name="connsiteX1" fmla="*/ 0 w 769257"/>
              <a:gd name="connsiteY1" fmla="*/ 566057 h 1248229"/>
              <a:gd name="connsiteX2" fmla="*/ 391886 w 769257"/>
              <a:gd name="connsiteY2" fmla="*/ 0 h 1248229"/>
              <a:gd name="connsiteX3" fmla="*/ 769257 w 769257"/>
              <a:gd name="connsiteY3" fmla="*/ 377371 h 1248229"/>
              <a:gd name="connsiteX4" fmla="*/ 667657 w 769257"/>
              <a:gd name="connsiteY4" fmla="*/ 1248229 h 1248229"/>
              <a:gd name="connsiteX5" fmla="*/ 159657 w 769257"/>
              <a:gd name="connsiteY5" fmla="*/ 1146629 h 124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248229">
                <a:moveTo>
                  <a:pt x="159657" y="1146629"/>
                </a:moveTo>
                <a:lnTo>
                  <a:pt x="0" y="566057"/>
                </a:lnTo>
                <a:lnTo>
                  <a:pt x="391886" y="0"/>
                </a:lnTo>
                <a:lnTo>
                  <a:pt x="769257" y="377371"/>
                </a:lnTo>
                <a:lnTo>
                  <a:pt x="667657" y="1248229"/>
                </a:lnTo>
                <a:lnTo>
                  <a:pt x="159657" y="1146629"/>
                </a:lnTo>
                <a:close/>
              </a:path>
            </a:pathLst>
          </a:cu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Google Shape;171;p20">
            <a:extLst>
              <a:ext uri="{FF2B5EF4-FFF2-40B4-BE49-F238E27FC236}">
                <a16:creationId xmlns:a16="http://schemas.microsoft.com/office/drawing/2014/main" id="{E52601A1-B033-81AE-365F-3D1E77C20F8E}"/>
              </a:ext>
            </a:extLst>
          </p:cNvPr>
          <p:cNvSpPr txBox="1"/>
          <p:nvPr/>
        </p:nvSpPr>
        <p:spPr>
          <a:xfrm>
            <a:off x="5737985" y="9500771"/>
            <a:ext cx="3359370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SRNTGT017-C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POWER GENERATOR FOR CENTRIFUGE ON GND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59.587 E 035 02.416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512 FT</a:t>
            </a:r>
            <a:endParaRPr sz="1000" b="1" dirty="0"/>
          </a:p>
        </p:txBody>
      </p: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2372812564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/>
                        <a:t>DPI 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TWO STORY BUILDING BUNKER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1000IBS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PENETRATION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0" dirty="0"/>
                        <a:t>DPI B</a:t>
                      </a: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SINGLE STORY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0" dirty="0"/>
                        <a:t>DPI C</a:t>
                      </a: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REINFORCED SS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CFBA43-8B01-43E1-0657-C35241F6874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95E2816-804D-4B17-CF1B-026CA9E2BC2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72576A5-AD0E-C065-408D-A5F350B5AB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1C20359-594F-CE9A-4EE4-1643790FE2A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22B8062F-4A77-64E6-0F57-9669FADCF23D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5107BC6-24C3-EF04-A8AD-0DB897F66C9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DA341AC-458D-C6B2-223B-1ACA3077A75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797DBA3-4103-0096-989A-8AEA8EAB70B4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EDA713A-B1D3-1993-0CCC-01CC62B4C66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A4855AC-6F33-0B2E-631E-DC238DB2F72B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25AF50-715F-4BDC-1C29-944CBA7675F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289D3D6-D245-18B4-8C23-10C34A18B2EE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803AEDF-37D7-97BC-9044-FB45B3CD1377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9E3CB7C-3BB6-FC95-3A75-5E6626F8A39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2832831-753F-3FB1-24FA-91CA33D369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078D9A94-AAB4-F969-48E6-6C7B8ABE375F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erial view of a town&#10;&#10;Description automatically generated">
            <a:extLst>
              <a:ext uri="{FF2B5EF4-FFF2-40B4-BE49-F238E27FC236}">
                <a16:creationId xmlns:a16="http://schemas.microsoft.com/office/drawing/2014/main" id="{85C071F9-F486-A328-95EF-FABACA4B36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3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1519" t="25486" r="26287" b="16501"/>
          <a:stretch/>
        </p:blipFill>
        <p:spPr>
          <a:xfrm>
            <a:off x="-860" y="1921524"/>
            <a:ext cx="15120210" cy="8770290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4D7D3CD-7205-2F4E-E04E-01C2B6046060}"/>
              </a:ext>
            </a:extLst>
          </p:cNvPr>
          <p:cNvSpPr/>
          <p:nvPr/>
        </p:nvSpPr>
        <p:spPr>
          <a:xfrm>
            <a:off x="3526971" y="4572000"/>
            <a:ext cx="9361715" cy="3280229"/>
          </a:xfrm>
          <a:custGeom>
            <a:avLst/>
            <a:gdLst>
              <a:gd name="connsiteX0" fmla="*/ 9361715 w 9361715"/>
              <a:gd name="connsiteY0" fmla="*/ 43543 h 3280229"/>
              <a:gd name="connsiteX1" fmla="*/ 58058 w 9361715"/>
              <a:gd name="connsiteY1" fmla="*/ 0 h 3280229"/>
              <a:gd name="connsiteX2" fmla="*/ 0 w 9361715"/>
              <a:gd name="connsiteY2" fmla="*/ 3193143 h 3280229"/>
              <a:gd name="connsiteX3" fmla="*/ 5544458 w 9361715"/>
              <a:gd name="connsiteY3" fmla="*/ 3280229 h 3280229"/>
              <a:gd name="connsiteX4" fmla="*/ 9361715 w 9361715"/>
              <a:gd name="connsiteY4" fmla="*/ 638629 h 3280229"/>
              <a:gd name="connsiteX5" fmla="*/ 9361715 w 9361715"/>
              <a:gd name="connsiteY5" fmla="*/ 43543 h 3280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61715" h="3280229">
                <a:moveTo>
                  <a:pt x="9361715" y="43543"/>
                </a:moveTo>
                <a:lnTo>
                  <a:pt x="58058" y="0"/>
                </a:lnTo>
                <a:lnTo>
                  <a:pt x="0" y="3193143"/>
                </a:lnTo>
                <a:lnTo>
                  <a:pt x="5544458" y="3280229"/>
                </a:lnTo>
                <a:lnTo>
                  <a:pt x="9361715" y="638629"/>
                </a:lnTo>
                <a:lnTo>
                  <a:pt x="9361715" y="43543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1F54287A-1B79-A86C-BC7A-97B965A3844C}"/>
              </a:ext>
            </a:extLst>
          </p:cNvPr>
          <p:cNvSpPr/>
          <p:nvPr/>
        </p:nvSpPr>
        <p:spPr>
          <a:xfrm>
            <a:off x="4012500" y="6483800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585D52AA-A988-51E3-5F28-581871704BE9}"/>
              </a:ext>
            </a:extLst>
          </p:cNvPr>
          <p:cNvSpPr/>
          <p:nvPr/>
        </p:nvSpPr>
        <p:spPr>
          <a:xfrm>
            <a:off x="4733679" y="5760890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26B06308-3EE7-6F6F-F6E3-9AA1C96093ED}"/>
              </a:ext>
            </a:extLst>
          </p:cNvPr>
          <p:cNvSpPr/>
          <p:nvPr/>
        </p:nvSpPr>
        <p:spPr>
          <a:xfrm>
            <a:off x="4580200" y="5330319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C5567075-D10B-C081-AE20-6007661F34AD}"/>
              </a:ext>
            </a:extLst>
          </p:cNvPr>
          <p:cNvSpPr/>
          <p:nvPr/>
        </p:nvSpPr>
        <p:spPr>
          <a:xfrm>
            <a:off x="4802039" y="4984463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F337595-D871-3382-F962-FD5449408D8E}"/>
              </a:ext>
            </a:extLst>
          </p:cNvPr>
          <p:cNvSpPr/>
          <p:nvPr/>
        </p:nvSpPr>
        <p:spPr>
          <a:xfrm>
            <a:off x="12104214" y="4778372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F5FCD81F-30A4-9DE1-CF74-21E9771546DA}"/>
              </a:ext>
            </a:extLst>
          </p:cNvPr>
          <p:cNvGrpSpPr/>
          <p:nvPr/>
        </p:nvGrpSpPr>
        <p:grpSpPr>
          <a:xfrm rot="35438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8B9EEF43-B46D-2891-5276-788023757097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Google Shape;66;p14">
              <a:extLst>
                <a:ext uri="{FF2B5EF4-FFF2-40B4-BE49-F238E27FC236}">
                  <a16:creationId xmlns:a16="http://schemas.microsoft.com/office/drawing/2014/main" id="{65D7EA3A-C4DC-9DE6-E1C2-ADEFB47214F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23" name="Google Shape;171;p20">
            <a:extLst>
              <a:ext uri="{FF2B5EF4-FFF2-40B4-BE49-F238E27FC236}">
                <a16:creationId xmlns:a16="http://schemas.microsoft.com/office/drawing/2014/main" id="{E326931A-633F-3A1E-9EDA-A7DE6DD666FB}"/>
              </a:ext>
            </a:extLst>
          </p:cNvPr>
          <p:cNvSpPr txBox="1"/>
          <p:nvPr/>
        </p:nvSpPr>
        <p:spPr>
          <a:xfrm>
            <a:off x="1583068" y="6431191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sp>
        <p:nvSpPr>
          <p:cNvPr id="227" name="Google Shape;171;p20">
            <a:extLst>
              <a:ext uri="{FF2B5EF4-FFF2-40B4-BE49-F238E27FC236}">
                <a16:creationId xmlns:a16="http://schemas.microsoft.com/office/drawing/2014/main" id="{5DDE6154-821A-6F63-5210-D680373B6611}"/>
              </a:ext>
            </a:extLst>
          </p:cNvPr>
          <p:cNvSpPr txBox="1"/>
          <p:nvPr/>
        </p:nvSpPr>
        <p:spPr>
          <a:xfrm>
            <a:off x="11347323" y="3881255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C</a:t>
            </a:r>
          </a:p>
        </p:txBody>
      </p: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78CDCB4F-DCAC-02B5-AB48-411C0FB6610B}"/>
              </a:ext>
            </a:extLst>
          </p:cNvPr>
          <p:cNvCxnSpPr>
            <a:cxnSpLocks/>
            <a:stCxn id="25" idx="1"/>
            <a:endCxn id="227" idx="2"/>
          </p:cNvCxnSpPr>
          <p:nvPr/>
        </p:nvCxnSpPr>
        <p:spPr>
          <a:xfrm flipH="1" flipV="1">
            <a:off x="11671121" y="4190803"/>
            <a:ext cx="501453" cy="7181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6A54A78-6B04-EB73-F456-6A121FD41575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0217B5E-BBD9-CC95-C10F-B350C2538E63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Google Shape;66;p14">
              <a:extLst>
                <a:ext uri="{FF2B5EF4-FFF2-40B4-BE49-F238E27FC236}">
                  <a16:creationId xmlns:a16="http://schemas.microsoft.com/office/drawing/2014/main" id="{87BB69D6-78D4-F045-B8AF-A4CAE336477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99" name="Google Shape;199;p22"/>
          <p:cNvGrpSpPr/>
          <p:nvPr/>
        </p:nvGrpSpPr>
        <p:grpSpPr>
          <a:xfrm>
            <a:off x="455587" y="2961532"/>
            <a:ext cx="7650588" cy="7239139"/>
            <a:chOff x="-376653" y="3021148"/>
            <a:chExt cx="6643645" cy="6312943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5210699" y="3021148"/>
              <a:ext cx="1056293" cy="331944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</a:t>
              </a:r>
              <a:endParaRPr sz="1000" b="1" dirty="0"/>
            </a:p>
          </p:txBody>
        </p:sp>
        <p:grpSp>
          <p:nvGrpSpPr>
            <p:cNvPr id="201" name="Google Shape;201;p22"/>
            <p:cNvGrpSpPr/>
            <p:nvPr/>
          </p:nvGrpSpPr>
          <p:grpSpPr>
            <a:xfrm>
              <a:off x="-376653" y="3236855"/>
              <a:ext cx="6248021" cy="6097236"/>
              <a:chOff x="-376653" y="3236855"/>
              <a:chExt cx="6248021" cy="6097236"/>
            </a:xfrm>
          </p:grpSpPr>
          <p:sp>
            <p:nvSpPr>
              <p:cNvPr id="202" name="Google Shape;202;p22"/>
              <p:cNvSpPr/>
              <p:nvPr/>
            </p:nvSpPr>
            <p:spPr>
              <a:xfrm>
                <a:off x="-376653" y="3236855"/>
                <a:ext cx="6248021" cy="6097236"/>
              </a:xfrm>
              <a:prstGeom prst="ellipse">
                <a:avLst/>
              </a:prstGeom>
              <a:noFill/>
              <a:ln w="12700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203" name="Google Shape;203;p22"/>
              <p:cNvCxnSpPr>
                <a:cxnSpLocks/>
                <a:stCxn id="200" idx="2"/>
                <a:endCxn id="202" idx="7"/>
              </p:cNvCxnSpPr>
              <p:nvPr/>
            </p:nvCxnSpPr>
            <p:spPr>
              <a:xfrm flipH="1">
                <a:off x="4956366" y="3353092"/>
                <a:ext cx="782480" cy="776682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CDE3, PGM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65071D7-5F7E-398C-BAE4-74BA04F9FFB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C9B4299-5449-1126-3DAA-0A6CAF4072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C96DF42-AF9E-9015-1B6B-D8AEBDA420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A7D443C-2C5A-83CB-1CFA-A2428E02CB14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D04948E-AF0E-EF47-E877-ED41E861D8E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06B808D-1531-67E2-E0C1-419726B5CB7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F052AC3-7E01-F8B9-E9C5-E21703A3E8D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1BA3BC9F-8B6C-9B9E-AFA4-A26150183152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0B45EE0-6136-C1D2-7F73-76AEB6C8497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E099EACB-CE26-9603-96F2-98E955CCFC2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D6CB958-9FE7-0F77-0CB2-0AEA983FBA5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A6731E6-17C9-85C1-6F0A-932B1817E4A4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069771C-CEED-33DB-9E25-59D4EAA90BF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4CA8B0F-72C7-EBD7-DE02-A02139BD0D7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ACD9D78C-AFC3-7201-1F23-B67E9CDCA4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F749C799-1E02-99FF-19A0-D88659A55115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CBBBB69-0BA8-4903-E0A7-8640D0D8FD8D}"/>
              </a:ext>
            </a:extLst>
          </p:cNvPr>
          <p:cNvCxnSpPr>
            <a:stCxn id="223" idx="3"/>
            <a:endCxn id="21" idx="1"/>
          </p:cNvCxnSpPr>
          <p:nvPr/>
        </p:nvCxnSpPr>
        <p:spPr>
          <a:xfrm>
            <a:off x="2230664" y="6585965"/>
            <a:ext cx="1850196" cy="284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oogle Shape;201;p22">
            <a:extLst>
              <a:ext uri="{FF2B5EF4-FFF2-40B4-BE49-F238E27FC236}">
                <a16:creationId xmlns:a16="http://schemas.microsoft.com/office/drawing/2014/main" id="{B9171ECD-F8E3-F600-8323-942B711A753D}"/>
              </a:ext>
            </a:extLst>
          </p:cNvPr>
          <p:cNvGrpSpPr/>
          <p:nvPr/>
        </p:nvGrpSpPr>
        <p:grpSpPr>
          <a:xfrm>
            <a:off x="8106175" y="1518147"/>
            <a:ext cx="7935315" cy="6991785"/>
            <a:chOff x="-1019529" y="3236855"/>
            <a:chExt cx="6890897" cy="6097236"/>
          </a:xfrm>
        </p:grpSpPr>
        <p:sp>
          <p:nvSpPr>
            <p:cNvPr id="36" name="Google Shape;202;p22">
              <a:extLst>
                <a:ext uri="{FF2B5EF4-FFF2-40B4-BE49-F238E27FC236}">
                  <a16:creationId xmlns:a16="http://schemas.microsoft.com/office/drawing/2014/main" id="{48B1FC79-7C75-05B9-B2EA-4BDEDA2B4628}"/>
                </a:ext>
              </a:extLst>
            </p:cNvPr>
            <p:cNvSpPr/>
            <p:nvPr/>
          </p:nvSpPr>
          <p:spPr>
            <a:xfrm>
              <a:off x="-376653" y="3236855"/>
              <a:ext cx="6248021" cy="6097236"/>
            </a:xfrm>
            <a:prstGeom prst="ellipse">
              <a:avLst/>
            </a:prstGeom>
            <a:noFill/>
            <a:ln w="127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37" name="Google Shape;203;p22">
              <a:extLst>
                <a:ext uri="{FF2B5EF4-FFF2-40B4-BE49-F238E27FC236}">
                  <a16:creationId xmlns:a16="http://schemas.microsoft.com/office/drawing/2014/main" id="{45A21F07-977D-EF3F-E198-404CC61FE467}"/>
                </a:ext>
              </a:extLst>
            </p:cNvPr>
            <p:cNvCxnSpPr>
              <a:cxnSpLocks/>
              <a:stCxn id="200" idx="3"/>
            </p:cNvCxnSpPr>
            <p:nvPr/>
          </p:nvCxnSpPr>
          <p:spPr>
            <a:xfrm>
              <a:off x="-1019529" y="4661542"/>
              <a:ext cx="860724" cy="543305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8B9E4950-EFE7-9506-E3A5-0A117D48DC00}"/>
              </a:ext>
            </a:extLst>
          </p:cNvPr>
          <p:cNvSpPr/>
          <p:nvPr/>
        </p:nvSpPr>
        <p:spPr>
          <a:xfrm rot="938470">
            <a:off x="13545509" y="4196951"/>
            <a:ext cx="1721549" cy="2449605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Google Shape;171;p20">
            <a:extLst>
              <a:ext uri="{FF2B5EF4-FFF2-40B4-BE49-F238E27FC236}">
                <a16:creationId xmlns:a16="http://schemas.microsoft.com/office/drawing/2014/main" id="{93F4CAAC-D376-8941-4CEB-87262A472C30}"/>
              </a:ext>
            </a:extLst>
          </p:cNvPr>
          <p:cNvSpPr txBox="1"/>
          <p:nvPr/>
        </p:nvSpPr>
        <p:spPr>
          <a:xfrm>
            <a:off x="12294987" y="7295059"/>
            <a:ext cx="2003838" cy="6703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CHEMICAL/FUEL 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WITHIN 250m of DPI C</a:t>
            </a:r>
            <a:endParaRPr lang="fr" sz="1000" b="1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0322153-6279-EC1B-1AD5-3F770C5AA58E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flipH="1">
            <a:off x="13296906" y="6601201"/>
            <a:ext cx="779157" cy="6938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Google Shape;171;p20">
            <a:extLst>
              <a:ext uri="{FF2B5EF4-FFF2-40B4-BE49-F238E27FC236}">
                <a16:creationId xmlns:a16="http://schemas.microsoft.com/office/drawing/2014/main" id="{D1A03EC6-1A40-BEA6-978F-DE237888FB4E}"/>
              </a:ext>
            </a:extLst>
          </p:cNvPr>
          <p:cNvSpPr txBox="1"/>
          <p:nvPr/>
        </p:nvSpPr>
        <p:spPr>
          <a:xfrm>
            <a:off x="600993" y="4675573"/>
            <a:ext cx="2003838" cy="6703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RESEDENTIAL AREA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WITHIN 30m of DPI A</a:t>
            </a:r>
            <a:endParaRPr lang="fr" sz="10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666933889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RESEDENTIAL BUILDINGS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&lt;100m from Any DPI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FUEL/CHEMICAL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&lt;100m from DPI 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secondary explosions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N/A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1173AC2-BD86-7B40-B711-9D837420DE2C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F984A4B-8557-EFF0-F4CB-CAA0B14C207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14E2892-C6B2-177A-A5E6-A9BF296A79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B1CE812-8465-15A6-5C71-500BAD6651E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52A76CF2-B30F-3A94-BB8C-CAB018D9AD2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4709C71-F737-0F19-D849-F00BD154AE2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526A201-9EB3-27E7-A2E0-07E05B7E5131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AFFDAF0-E478-604C-A664-F6AFFCCB5AA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26E3264-8A9A-BC84-E47B-FE30EBBB8A1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8F56C8B-B2AA-E4F9-8C7F-AB174B419C3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37161E8-8D1F-E157-A3B3-B603B133BAF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216E02D-602B-1E90-4719-AA704F41CB5D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0C9689F-BA2C-4192-0A2A-FB2EA83449C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6BB37DC-2F6B-2937-B693-186760743D93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C3DE7DA3-8B10-CE58-20BD-AB1EDD8AF3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D43408DF-2EA8-17B4-8A4D-2F4961E22AA4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Picture 20" descr="Aerial view of a town&#10;&#10;Description automatically generated">
            <a:extLst>
              <a:ext uri="{FF2B5EF4-FFF2-40B4-BE49-F238E27FC236}">
                <a16:creationId xmlns:a16="http://schemas.microsoft.com/office/drawing/2014/main" id="{B9372778-9174-2EBF-EAFD-C82285538C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3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40744" t="33379" r="31977" b="29158"/>
          <a:stretch/>
        </p:blipFill>
        <p:spPr>
          <a:xfrm>
            <a:off x="7940549" y="1968236"/>
            <a:ext cx="7178801" cy="4112389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21313752">
            <a:off x="361612" y="2271673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49E8180-077E-B6B1-6DE8-01C6B38F393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70E4DD9-6DBC-B6A9-B249-2856D410847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797B983-0ADD-F48C-2996-A0F75FDB78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BB962AD-06FD-679F-4379-509AC96BA6E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6094AC9-0B6F-8832-714A-5FEBA2F66261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42F93B1-B698-3676-BF9F-4B2A2A4E049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538380F-AEF4-C055-2861-F3E07275578A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8B44173-C7C9-CCDD-E281-37B8950BECB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560F804-8A5A-7BCD-7D57-CE92A3290D8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E4D19259-BE84-8924-104E-84BD2FBA94BF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9115B2C-219C-4EFE-F9CD-637F50359D9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884FAB-72E0-C2A4-8FCF-03CB4A9FF43E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67591DF-5BFE-B141-392A-03AC772F62E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A4220D1-EAF0-4261-69C7-198ED4E30BC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DFCDB70B-EA50-BB7B-2C5A-BB6D32ED8F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D658A8D7-C9D4-96CA-928A-5CA16E684752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FEA050A-ECA4-0DB0-DAFE-E0D2E26F59FE}"/>
              </a:ext>
            </a:extLst>
          </p:cNvPr>
          <p:cNvSpPr txBox="1"/>
          <p:nvPr/>
        </p:nvSpPr>
        <p:spPr>
          <a:xfrm>
            <a:off x="2450786" y="392569"/>
            <a:ext cx="75723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BATTLE DAMAGE ASSESSMENT GRAPHIC [X]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DPI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929</Words>
  <Application>Microsoft Office PowerPoint</Application>
  <PresentationFormat>Custom</PresentationFormat>
  <Paragraphs>218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SRNTGT017  Lovozero Laboratory,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13</cp:revision>
  <dcterms:modified xsi:type="dcterms:W3CDTF">2025-01-08T17:22:51Z</dcterms:modified>
</cp:coreProperties>
</file>